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11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6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75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9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4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7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9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7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62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54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87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0B0F-6F6A-604E-A135-4459F167ACD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42CD-AAB1-394D-8437-29B91991A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5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akao.kikuchi@ma.jaoita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014" y="5799614"/>
            <a:ext cx="6172200" cy="2208917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grpSp>
        <p:nvGrpSpPr>
          <p:cNvPr id="31" name="図形グループ 30"/>
          <p:cNvGrpSpPr/>
          <p:nvPr/>
        </p:nvGrpSpPr>
        <p:grpSpPr>
          <a:xfrm>
            <a:off x="306226" y="8068860"/>
            <a:ext cx="6172200" cy="967779"/>
            <a:chOff x="342900" y="7647000"/>
            <a:chExt cx="6172200" cy="967779"/>
          </a:xfrm>
        </p:grpSpPr>
        <p:sp>
          <p:nvSpPr>
            <p:cNvPr id="6" name="コンテンツ プレースホルダー 2"/>
            <p:cNvSpPr txBox="1">
              <a:spLocks/>
            </p:cNvSpPr>
            <p:nvPr/>
          </p:nvSpPr>
          <p:spPr>
            <a:xfrm>
              <a:off x="342900" y="7647001"/>
              <a:ext cx="6172200" cy="967778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42912" y="7647000"/>
              <a:ext cx="492443" cy="96777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申込先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60485" y="7673334"/>
              <a:ext cx="541573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JA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おおいた中部事業部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８７０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−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０８５４　大分市花園３丁目２番１０号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℡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０９７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−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５４６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−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１１１５（担当：菊池）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   </a:t>
              </a:r>
              <a:r>
                <a:rPr lang="en-US" altLang="ja-JP" sz="1600" dirty="0">
                  <a:latin typeface="+mj-ea"/>
                  <a:ea typeface="+mj-ea"/>
                  <a:hlinkClick r:id="rId2"/>
                </a:rPr>
                <a:t>takao.kikuchi@ma.jaoita.jp</a:t>
              </a:r>
              <a:r>
                <a:rPr lang="en-US" altLang="ja-JP" sz="1600" dirty="0">
                  <a:latin typeface="+mj-ea"/>
                  <a:ea typeface="+mj-ea"/>
                </a:rPr>
                <a:t> </a:t>
              </a:r>
              <a:endParaRPr lang="en-US" altLang="en-US" sz="16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04014" y="5799614"/>
            <a:ext cx="6133265" cy="2229500"/>
            <a:chOff x="304016" y="5418415"/>
            <a:chExt cx="6133265" cy="222950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304016" y="5418415"/>
              <a:ext cx="492443" cy="220891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申込手続きの流れ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ホームベース 13"/>
            <p:cNvSpPr/>
            <p:nvPr/>
          </p:nvSpPr>
          <p:spPr>
            <a:xfrm>
              <a:off x="881290" y="5495702"/>
              <a:ext cx="900000" cy="423376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随時</a:t>
              </a:r>
              <a:endParaRPr kumimoji="1" lang="ja-JP" altLang="en-US" sz="1600" dirty="0"/>
            </a:p>
          </p:txBody>
        </p:sp>
        <p:sp>
          <p:nvSpPr>
            <p:cNvPr id="15" name="ホームベース 14"/>
            <p:cNvSpPr/>
            <p:nvPr/>
          </p:nvSpPr>
          <p:spPr>
            <a:xfrm>
              <a:off x="1821054" y="5495702"/>
              <a:ext cx="900000" cy="423376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R3.6.1</a:t>
              </a:r>
            </a:p>
            <a:p>
              <a:pPr algn="ctr"/>
              <a:r>
                <a:rPr kumimoji="1" lang="en-US" altLang="ja-JP" sz="1400" dirty="0" smtClean="0"/>
                <a:t>~6.30</a:t>
              </a:r>
            </a:p>
          </p:txBody>
        </p:sp>
        <p:sp>
          <p:nvSpPr>
            <p:cNvPr id="17" name="ホームベース 16"/>
            <p:cNvSpPr/>
            <p:nvPr/>
          </p:nvSpPr>
          <p:spPr>
            <a:xfrm>
              <a:off x="4638096" y="5495702"/>
              <a:ext cx="900000" cy="423376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9</a:t>
              </a:r>
              <a:r>
                <a:rPr kumimoji="1" lang="ja-JP" altLang="en-US" sz="1600" dirty="0" smtClean="0"/>
                <a:t>月頃</a:t>
              </a:r>
              <a:endParaRPr kumimoji="1" lang="ja-JP" altLang="en-US" sz="1600" dirty="0"/>
            </a:p>
          </p:txBody>
        </p:sp>
        <p:sp>
          <p:nvSpPr>
            <p:cNvPr id="18" name="ホームベース 17"/>
            <p:cNvSpPr/>
            <p:nvPr/>
          </p:nvSpPr>
          <p:spPr>
            <a:xfrm>
              <a:off x="3699459" y="5495702"/>
              <a:ext cx="900000" cy="423376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R3.8.1</a:t>
              </a:r>
            </a:p>
            <a:p>
              <a:pPr algn="ctr"/>
              <a:r>
                <a:rPr lang="en-US" altLang="ja-JP" sz="1400" dirty="0" smtClean="0"/>
                <a:t>~8.30</a:t>
              </a:r>
              <a:endParaRPr kumimoji="1" lang="ja-JP" altLang="en-US" sz="1400" dirty="0"/>
            </a:p>
          </p:txBody>
        </p:sp>
        <p:sp>
          <p:nvSpPr>
            <p:cNvPr id="19" name="ホームベース 18"/>
            <p:cNvSpPr/>
            <p:nvPr/>
          </p:nvSpPr>
          <p:spPr>
            <a:xfrm>
              <a:off x="2760818" y="5495702"/>
              <a:ext cx="900000" cy="423376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R3.7.1</a:t>
              </a:r>
            </a:p>
            <a:p>
              <a:pPr algn="ctr"/>
              <a:r>
                <a:rPr lang="en-US" altLang="ja-JP" sz="1400" dirty="0" smtClean="0"/>
                <a:t>~</a:t>
              </a:r>
              <a:r>
                <a:rPr lang="en-US" altLang="en-US" sz="1400" dirty="0" smtClean="0"/>
                <a:t>7.30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537281" y="5495702"/>
              <a:ext cx="900000" cy="43199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9</a:t>
              </a:r>
              <a:r>
                <a:rPr kumimoji="1" lang="ja-JP" altLang="en-US" sz="1600" dirty="0" smtClean="0"/>
                <a:t>月下旬</a:t>
              </a:r>
              <a:endParaRPr kumimoji="1" lang="ja-JP" altLang="en-US" sz="1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096116" y="6066339"/>
              <a:ext cx="430887" cy="9130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就農相談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948675" y="6029523"/>
              <a:ext cx="430887" cy="132343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短期研修募集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829512" y="6029523"/>
              <a:ext cx="677108" cy="16183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３日程度）</a:t>
              </a:r>
              <a:endPara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短期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研修</a:t>
              </a: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912014" y="6066339"/>
              <a:ext cx="430887" cy="9130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研修申込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837407" y="6087984"/>
              <a:ext cx="430887" cy="11182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面接・審査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776041" y="6051168"/>
              <a:ext cx="430887" cy="132343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審査結果通知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04014" y="3871371"/>
            <a:ext cx="6172200" cy="1879350"/>
            <a:chOff x="304014" y="2608839"/>
            <a:chExt cx="6172200" cy="1879350"/>
          </a:xfrm>
        </p:grpSpPr>
        <p:sp>
          <p:nvSpPr>
            <p:cNvPr id="5" name="コンテンツ プレースホルダー 2"/>
            <p:cNvSpPr txBox="1">
              <a:spLocks/>
            </p:cNvSpPr>
            <p:nvPr/>
          </p:nvSpPr>
          <p:spPr>
            <a:xfrm>
              <a:off x="304014" y="2608839"/>
              <a:ext cx="6172200" cy="187935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06230" y="2608839"/>
              <a:ext cx="492443" cy="187935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募集内容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20223" y="2664090"/>
              <a:ext cx="5555991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募集人数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２名程度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募集期間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令和３年６月１日</a:t>
              </a:r>
              <a:r>
                <a:rPr lang="en-US" altLang="ja-JP" sz="14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〜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令和３年６月３０日</a:t>
              </a:r>
              <a:endParaRPr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応募方法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メールまたは郵送（氏名、年齢、住所、電話番号を記載）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研修期間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令和４年１月中旬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〜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原則２年間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応募資格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独立・自営就農したいという強い意思のある方で、下記の条件を満たす人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短期研修を３日間程度行える方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令和４年４月１日時点の年齢が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５５歳未満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であること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普通自動車免許（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MT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）を有していること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" t="30226" r="1524" b="11930"/>
          <a:stretch/>
        </p:blipFill>
        <p:spPr>
          <a:xfrm>
            <a:off x="304014" y="192242"/>
            <a:ext cx="6072284" cy="363610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6276" y="2367082"/>
            <a:ext cx="6070022" cy="1073824"/>
          </a:xfrm>
          <a:solidFill>
            <a:srgbClr val="FFFFFF">
              <a:alpha val="61176"/>
            </a:srgb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ja-JP" altLang="en-US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大分市内でプロのピーマン農家を目指す方のための就農学校です。</a:t>
            </a:r>
            <a:r>
              <a:rPr lang="en-US" altLang="ja-JP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農業の経験や知識もないけど、農業に就きたい！</a:t>
            </a:r>
            <a:r>
              <a:rPr lang="en-US" altLang="ja-JP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そんなあなたを応援します！！</a:t>
            </a:r>
            <a:endParaRPr lang="ja-JP" altLang="en-US" sz="1400" dirty="0">
              <a:ln w="0">
                <a:noFill/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4014" y="592958"/>
            <a:ext cx="59029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大分ピーマンファーム</a:t>
            </a:r>
            <a:r>
              <a:rPr lang="en-US" altLang="ja-JP" sz="36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第３期生　</a:t>
            </a:r>
            <a:r>
              <a:rPr lang="ja-JP" altLang="en-US" sz="4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研修生募集</a:t>
            </a:r>
            <a:endParaRPr lang="ja-JP" altLang="en-US" sz="4800" b="1" cap="none" spc="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42899" y="3489799"/>
            <a:ext cx="198002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研修場所：大分市吉野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801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242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ホワイト</vt:lpstr>
      <vt:lpstr>大分市内でプロのピーマン農家を目指す方のための就農学校です。 農業の経験や知識もないけど、農業に就きたい！ そんなあなたを応援します！！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大分ピーマンファーム研修生募集</dc:title>
  <cp:lastModifiedBy>oitapref</cp:lastModifiedBy>
  <cp:revision>8</cp:revision>
  <dcterms:modified xsi:type="dcterms:W3CDTF">2021-06-02T03:16:25Z</dcterms:modified>
</cp:coreProperties>
</file>